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1"/>
    <p:sldId id="1536" r:id="rId12"/>
    <p:sldId id="1615" r:id="rId13"/>
    <p:sldId id="1616" r:id="rId14"/>
    <p:sldId id="1617" r:id="rId15"/>
    <p:sldId id="387" r:id="rId16"/>
    <p:sldId id="1248" r:id="rId17"/>
    <p:sldId id="388" r:id="rId18"/>
    <p:sldId id="389" r:id="rId19"/>
    <p:sldId id="390" r:id="rId20"/>
    <p:sldId id="1618" r:id="rId21"/>
    <p:sldId id="1183" r:id="rId22"/>
    <p:sldId id="1410" r:id="rId23"/>
    <p:sldId id="1411" r:id="rId24"/>
    <p:sldId id="1619" r:id="rId25"/>
    <p:sldId id="16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G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r>
              <a:rPr lang="en-US"/>
              <a:t>LLMs apps </a:t>
            </a:r>
            <a:endParaRPr lang="en-US"/>
          </a:p>
          <a:p>
            <a:r>
              <a:rPr lang="en-US"/>
              <a:t>LLMs evaluations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2580" y="2131695"/>
            <a:ext cx="2929255" cy="35534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729615" y="1863725"/>
            <a:ext cx="9509760" cy="4441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Presentation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Arial</vt:lpstr>
      <vt:lpstr>Roboto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303</cp:revision>
  <dcterms:created xsi:type="dcterms:W3CDTF">2024-07-10T06:40:00Z</dcterms:created>
  <dcterms:modified xsi:type="dcterms:W3CDTF">2024-10-23T05:31:42Z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1033-12.2.0.18636</vt:lpwstr>
  </property>
</Properties>
</file>